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veat"/>
      <p:regular r:id="rId17"/>
      <p:bold r:id="rId18"/>
    </p:embeddedFont>
    <p:embeddedFont>
      <p:font typeface="EB Garamon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.fntdata"/><Relationship Id="rId11" Type="http://schemas.openxmlformats.org/officeDocument/2006/relationships/slide" Target="slides/slide6.xml"/><Relationship Id="rId22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21" Type="http://schemas.openxmlformats.org/officeDocument/2006/relationships/font" Target="fonts/EBGaramon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regular.fntdata"/><Relationship Id="rId6" Type="http://schemas.openxmlformats.org/officeDocument/2006/relationships/slide" Target="slides/slide1.xml"/><Relationship Id="rId18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812e1694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812e1694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812e1694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812e1694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812e1694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6812e1694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812e1694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812e1694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812e1694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812e1694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812e1694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812e1694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812e1694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812e1694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812e1694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812e1694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812e1694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812e1694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812e1694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812e1694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hyperlink" Target="https://render.com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hyperlink" Target="https://ml-model-b13-aiml.onrender.com" TargetMode="External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hyperlink" Target="https://github.com/prabhasrakurthi/MachineLearningModelAiml.github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645275" y="191700"/>
            <a:ext cx="5622900" cy="4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addition to those files add a text file named ‘requirements’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which should contain: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Now we have to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connect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github to the render.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.&gt; Render: It is a Cloud hosting Application.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Open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https://render.com/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sign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github account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Allow the permissions to access your github repository.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Now click on new web service and select the github repository.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Give a unique name for your web service.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Make sure to select the runtime as python3.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5">
            <a:alphaModFix/>
          </a:blip>
          <a:srcRect b="55021" l="36713" r="36822" t="26397"/>
          <a:stretch/>
        </p:blipFill>
        <p:spPr>
          <a:xfrm>
            <a:off x="2013000" y="3028075"/>
            <a:ext cx="1858675" cy="6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2094850" y="3394700"/>
            <a:ext cx="572700" cy="26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22"/>
          <p:cNvCxnSpPr>
            <a:endCxn id="114" idx="1"/>
          </p:cNvCxnSpPr>
          <p:nvPr/>
        </p:nvCxnSpPr>
        <p:spPr>
          <a:xfrm>
            <a:off x="1311550" y="3135950"/>
            <a:ext cx="783300" cy="39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22"/>
          <p:cNvPicPr preferRelativeResize="0"/>
          <p:nvPr/>
        </p:nvPicPr>
        <p:blipFill rotWithShape="1">
          <a:blip r:embed="rId6">
            <a:alphaModFix/>
          </a:blip>
          <a:srcRect b="57866" l="8322" r="32061" t="34615"/>
          <a:stretch/>
        </p:blipFill>
        <p:spPr>
          <a:xfrm>
            <a:off x="1041550" y="4683775"/>
            <a:ext cx="5108424" cy="3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7">
            <a:alphaModFix/>
          </a:blip>
          <a:srcRect b="37864" l="24442" r="64818" t="44635"/>
          <a:stretch/>
        </p:blipFill>
        <p:spPr>
          <a:xfrm>
            <a:off x="2938076" y="670950"/>
            <a:ext cx="1519426" cy="13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512200" y="373100"/>
            <a:ext cx="56391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Build command and start command will be filled automatically. If not enter these commands: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&gt;pip install -r requirements.txt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&gt;gunicorn app:app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Now click on ‘Create web service’ button which will be located at bottom left of the page.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Now the web service will be deployed automatically and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provides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 URL for the web app which can be accessed globally.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Link :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https://ml-model-b13-aiml.onrender.com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5">
            <a:alphaModFix/>
          </a:blip>
          <a:srcRect b="56499" l="8208" r="57403" t="23500"/>
          <a:stretch/>
        </p:blipFill>
        <p:spPr>
          <a:xfrm>
            <a:off x="1123525" y="2506300"/>
            <a:ext cx="4109275" cy="1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438075" y="4657200"/>
            <a:ext cx="1145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veat"/>
                <a:ea typeface="Caveat"/>
                <a:cs typeface="Caveat"/>
                <a:sym typeface="Caveat"/>
              </a:rPr>
              <a:t>Thank You :)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171300" y="564650"/>
            <a:ext cx="4799100" cy="3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Content: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goal of this mini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is to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predict percent population with heart disease.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final output should take two inputs from the user and predict the output. 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Training the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&gt; Using Jupyter Notebook.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Deploying trained model into a local web app.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&gt; Using Flask and python.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And finally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deploying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the trained model as a web app (so that anyone can use it globally).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&gt; Using github.com and redner.com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71300" y="4450875"/>
            <a:ext cx="7120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All the required data will be available  at : </a:t>
            </a: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https://github.com/prabhasrakurthi/MachineLearningModelAiml.github.io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90075" y="254975"/>
            <a:ext cx="5120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Training the model using jupyter notebook: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412475" y="753175"/>
            <a:ext cx="5120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Import libraries (numpy,pandas and seaborn).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Load the data set(“heart_data.csv”) which contains data of percent of population biking and percent of population smoking.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If the smoking percent is high then there must be high rate of heart disease.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Plot few points in seaborn to understand the data.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Split the data into training data and testing data.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Import linear_model from sklearn.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Create a linear regression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Call ‘fit’ method to train the model using independent variables.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Check if the mean sq. error is negligible or not.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Import pickle and name the model with ‘.pkl’ extension.(“model.pkl”)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the model is ready to predict and it will be saved in your device 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b="5497" l="8348" r="9401" t="38517"/>
          <a:stretch/>
        </p:blipFill>
        <p:spPr>
          <a:xfrm>
            <a:off x="93750" y="130300"/>
            <a:ext cx="7075152" cy="27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5">
            <a:alphaModFix/>
          </a:blip>
          <a:srcRect b="19800" l="8525" r="10972" t="38713"/>
          <a:stretch/>
        </p:blipFill>
        <p:spPr>
          <a:xfrm>
            <a:off x="93750" y="2839200"/>
            <a:ext cx="7075152" cy="20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4">
            <a:alphaModFix/>
          </a:blip>
          <a:srcRect b="14554" l="8558" r="9855" t="35788"/>
          <a:stretch/>
        </p:blipFill>
        <p:spPr>
          <a:xfrm>
            <a:off x="93750" y="149475"/>
            <a:ext cx="7075152" cy="2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5">
            <a:alphaModFix/>
          </a:blip>
          <a:srcRect b="61992" l="17806" r="43585" t="35967"/>
          <a:stretch/>
        </p:blipFill>
        <p:spPr>
          <a:xfrm>
            <a:off x="93750" y="2571750"/>
            <a:ext cx="7075152" cy="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6">
            <a:alphaModFix/>
          </a:blip>
          <a:srcRect b="14598" l="12773" r="30178" t="26487"/>
          <a:stretch/>
        </p:blipFill>
        <p:spPr>
          <a:xfrm>
            <a:off x="93750" y="2782050"/>
            <a:ext cx="3588998" cy="208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7">
            <a:alphaModFix/>
          </a:blip>
          <a:srcRect b="15519" l="17225" r="35202" t="26767"/>
          <a:stretch/>
        </p:blipFill>
        <p:spPr>
          <a:xfrm>
            <a:off x="3682750" y="2782050"/>
            <a:ext cx="3486149" cy="20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710925" y="817325"/>
            <a:ext cx="550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Flask 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It is a web framework, python module that lets you develop web applications easily. It enables the Web Server Gateway Interface(WSGI)(communication b/w web app and server).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Before entering into the deployment pip install the following: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&gt;Flask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&gt;pandas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&gt;numpy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&gt;requests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&gt;pickle4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&gt;gunicorn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&gt;scikit-learn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Open visual studio code and name the file as ‘app.py’ and write the required python code.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253750" y="301750"/>
            <a:ext cx="5120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Deploying model into a local web app: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710925" y="817325"/>
            <a:ext cx="550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253750" y="301750"/>
            <a:ext cx="5120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4">
            <a:alphaModFix/>
          </a:blip>
          <a:srcRect b="6551" l="14816" r="21178" t="3576"/>
          <a:stretch/>
        </p:blipFill>
        <p:spPr>
          <a:xfrm>
            <a:off x="48000" y="120025"/>
            <a:ext cx="5852150" cy="442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5">
            <a:alphaModFix/>
          </a:blip>
          <a:srcRect b="52776" l="14413" r="25781" t="34670"/>
          <a:stretch/>
        </p:blipFill>
        <p:spPr>
          <a:xfrm>
            <a:off x="48000" y="4486275"/>
            <a:ext cx="5852150" cy="65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710925" y="817325"/>
            <a:ext cx="550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 need a html file to enter the input and get the output.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So, create a html file in a folder named ‘templates’.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Here, when you run the python code it searches for a template, it renders the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template folder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finds html file.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And gives you a URL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containing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your default port.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Now copy the link and paste it in a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browser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You can see the output now.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11739" l="15456" r="63865" t="85990"/>
          <a:stretch/>
        </p:blipFill>
        <p:spPr>
          <a:xfrm>
            <a:off x="985275" y="2141975"/>
            <a:ext cx="4071600" cy="2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710925" y="817325"/>
            <a:ext cx="550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Create a github account if you don’t have one.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Create a repository and upload all the required files to it.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253750" y="301750"/>
            <a:ext cx="65952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Deploying model as web app(cloud application hosting):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-272025" y="152475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9482" l="8191" r="30951" t="25298"/>
          <a:stretch/>
        </p:blipFill>
        <p:spPr>
          <a:xfrm>
            <a:off x="855700" y="1466250"/>
            <a:ext cx="5564352" cy="335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